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2" r:id="rId1"/>
  </p:sldMasterIdLst>
  <p:notesMasterIdLst>
    <p:notesMasterId r:id="rId5"/>
  </p:notesMasterIdLst>
  <p:sldIdLst>
    <p:sldId id="612" r:id="rId2"/>
    <p:sldId id="613" r:id="rId3"/>
    <p:sldId id="61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3300"/>
    <a:srgbClr val="800000"/>
    <a:srgbClr val="008080"/>
    <a:srgbClr val="666699"/>
    <a:srgbClr val="0000CC"/>
    <a:srgbClr val="996633"/>
    <a:srgbClr val="663300"/>
    <a:srgbClr val="6600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586" autoAdjust="0"/>
  </p:normalViewPr>
  <p:slideViewPr>
    <p:cSldViewPr>
      <p:cViewPr varScale="1">
        <p:scale>
          <a:sx n="76" d="100"/>
          <a:sy n="76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0312B-47A0-4B0B-8395-67029523726B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A4F67-A9BD-4BCF-B36F-A0865E6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8C31-E8CD-4D8B-BFB8-051F31B5636E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230A7-D784-488C-98A8-0B9BC7978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66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2003-D011-444A-80BF-314F767C3220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298D8-EE4B-4C2A-8621-B44F02436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94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FCD14-61DC-4FD3-9D40-A582D78B41CE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2925F-5CFB-4991-A016-3F3E44E42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5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4FC0E-8D77-4129-A903-572F318A75C8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7DA38-E15B-4EFF-83B4-BE93FB82E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6BB2-9C3A-4F62-818C-B57C710894BF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9FD25-C751-4B70-BEC2-1D1502AAE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61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5DAD4-2C4E-4399-8314-72BF17E64F2E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1415C-CA04-4B0C-9649-6465DCFAF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86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34FA-F9B0-4887-980E-199455BF8B18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B8F59-6F34-4E22-B187-13FF948EF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69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31887-2F80-4C33-9C4D-5408815D871A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A7AED-733B-44FE-8925-F0F35BA0E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5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06BE-8C86-4E84-A354-4928A3528812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1C3CF-1C7E-425D-8D64-66FE6C35A6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94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49DC-BF6D-4C79-8323-A515456973B8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BAC9E-DA39-4072-9AB3-5D22DB07C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38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B0AF1-50F5-470B-A37A-9F44541C73B7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54B0F-BCBA-45C4-AB32-E0FA54C83E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14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AF64DF-4D4D-4E4F-B400-96CBB0D1A653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CBF9F01-0FA2-45FF-B23D-E61923817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70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8"/>
            <a:ext cx="9144000" cy="6854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3622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我歌，我主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78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8"/>
            <a:ext cx="9144000" cy="6854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2500" y="1371600"/>
            <a:ext cx="72390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主耶穌 主耶穌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用我口敬拜祢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哦 我主 當敬拜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祢向我施展奇妙慈愛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8"/>
            <a:ext cx="9144000" cy="6854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2500" y="1143000"/>
            <a:ext cx="72390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因祢愛 救贖我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脫罪惡 入光明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主耶穌 主耶穌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用心靈誠實敬拜祢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201365"/>
      </p:ext>
    </p:extLst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59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宋体</vt:lpstr>
      <vt:lpstr>Arial</vt:lpstr>
      <vt:lpstr>Calibri</vt:lpstr>
      <vt:lpstr>15_Office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Li</dc:creator>
  <cp:lastModifiedBy>xiulong Song</cp:lastModifiedBy>
  <cp:revision>412</cp:revision>
  <dcterms:created xsi:type="dcterms:W3CDTF">2015-03-12T13:35:25Z</dcterms:created>
  <dcterms:modified xsi:type="dcterms:W3CDTF">2017-04-30T04:06:59Z</dcterms:modified>
</cp:coreProperties>
</file>