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2" r:id="rId1"/>
  </p:sldMasterIdLst>
  <p:notesMasterIdLst>
    <p:notesMasterId r:id="rId5"/>
  </p:notesMasterIdLst>
  <p:sldIdLst>
    <p:sldId id="612" r:id="rId2"/>
    <p:sldId id="613" r:id="rId3"/>
    <p:sldId id="614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333300"/>
    <a:srgbClr val="800000"/>
    <a:srgbClr val="008080"/>
    <a:srgbClr val="666699"/>
    <a:srgbClr val="0000CC"/>
    <a:srgbClr val="996633"/>
    <a:srgbClr val="663300"/>
    <a:srgbClr val="660033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88" autoAdjust="0"/>
    <p:restoredTop sz="94586" autoAdjust="0"/>
  </p:normalViewPr>
  <p:slideViewPr>
    <p:cSldViewPr>
      <p:cViewPr varScale="1">
        <p:scale>
          <a:sx n="76" d="100"/>
          <a:sy n="76" d="100"/>
        </p:scale>
        <p:origin x="1152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0312B-47A0-4B0B-8395-67029523726B}" type="datetimeFigureOut">
              <a:rPr lang="en-US" smtClean="0"/>
              <a:t>4/30/2017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4A4F67-A9BD-4BCF-B36F-A0865E6CD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3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08C31-E8CD-4D8B-BFB8-051F31B5636E}" type="datetimeFigureOut">
              <a:rPr lang="en-US"/>
              <a:pPr>
                <a:defRPr/>
              </a:pPr>
              <a:t>4/30/2017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230A7-D784-488C-98A8-0B9BC79780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7661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42003-D011-444A-80BF-314F767C3220}" type="datetimeFigureOut">
              <a:rPr lang="en-US"/>
              <a:pPr>
                <a:defRPr/>
              </a:pPr>
              <a:t>4/30/2017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2298D8-EE4B-4C2A-8621-B44F024363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9944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FCD14-61DC-4FD3-9D40-A582D78B41CE}" type="datetimeFigureOut">
              <a:rPr lang="en-US"/>
              <a:pPr>
                <a:defRPr/>
              </a:pPr>
              <a:t>4/30/2017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02925F-5CFB-4991-A016-3F3E44E425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5455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4FC0E-8D77-4129-A903-572F318A75C8}" type="datetimeFigureOut">
              <a:rPr lang="en-US"/>
              <a:pPr>
                <a:defRPr/>
              </a:pPr>
              <a:t>4/30/2017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37DA38-E15B-4EFF-83B4-BE93FB82E0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339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26BB2-9C3A-4F62-818C-B57C710894BF}" type="datetimeFigureOut">
              <a:rPr lang="en-US"/>
              <a:pPr>
                <a:defRPr/>
              </a:pPr>
              <a:t>4/30/2017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E9FD25-C751-4B70-BEC2-1D1502AAE8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5619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5DAD4-2C4E-4399-8314-72BF17E64F2E}" type="datetimeFigureOut">
              <a:rPr lang="en-US"/>
              <a:pPr>
                <a:defRPr/>
              </a:pPr>
              <a:t>4/30/2017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81415C-CA04-4B0C-9649-6465DCFAFE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6866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534FA-F9B0-4887-980E-199455BF8B18}" type="datetimeFigureOut">
              <a:rPr lang="en-US"/>
              <a:pPr>
                <a:defRPr/>
              </a:pPr>
              <a:t>4/30/2017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5B8F59-6F34-4E22-B187-13FF948EFB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5693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31887-2F80-4C33-9C4D-5408815D871A}" type="datetimeFigureOut">
              <a:rPr lang="en-US"/>
              <a:pPr>
                <a:defRPr/>
              </a:pPr>
              <a:t>4/30/2017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7A7AED-733B-44FE-8925-F0F35BA0E2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452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406BE-8C86-4E84-A354-4928A3528812}" type="datetimeFigureOut">
              <a:rPr lang="en-US"/>
              <a:pPr>
                <a:defRPr/>
              </a:pPr>
              <a:t>4/30/2017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D1C3CF-1C7E-425D-8D64-66FE6C35A6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694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249DC-BF6D-4C79-8323-A515456973B8}" type="datetimeFigureOut">
              <a:rPr lang="en-US"/>
              <a:pPr>
                <a:defRPr/>
              </a:pPr>
              <a:t>4/30/2017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2BAC9E-DA39-4072-9AB3-5D22DB07C1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738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B0AF1-50F5-470B-A37A-9F44541C73B7}" type="datetimeFigureOut">
              <a:rPr lang="en-US"/>
              <a:pPr>
                <a:defRPr/>
              </a:pPr>
              <a:t>4/30/2017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854B0F-BCBA-45C4-AB32-E0FA54C83E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2146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AF64DF-4D4D-4E4F-B400-96CBB0D1A653}" type="datetimeFigureOut">
              <a:rPr lang="en-US"/>
              <a:pPr>
                <a:defRPr/>
              </a:pPr>
              <a:t>4/30/2017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CBF9F01-0FA2-45FF-B23D-E619238175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5705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3" r:id="rId1"/>
    <p:sldLayoutId id="2147484324" r:id="rId2"/>
    <p:sldLayoutId id="2147484325" r:id="rId3"/>
    <p:sldLayoutId id="2147484326" r:id="rId4"/>
    <p:sldLayoutId id="2147484327" r:id="rId5"/>
    <p:sldLayoutId id="2147484328" r:id="rId6"/>
    <p:sldLayoutId id="2147484329" r:id="rId7"/>
    <p:sldLayoutId id="2147484330" r:id="rId8"/>
    <p:sldLayoutId id="2147484331" r:id="rId9"/>
    <p:sldLayoutId id="2147484332" r:id="rId10"/>
    <p:sldLayoutId id="214748433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38"/>
            <a:ext cx="9144000" cy="685492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2362200"/>
            <a:ext cx="723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我歌，我主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1780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38"/>
            <a:ext cx="9144000" cy="685492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52500" y="1371600"/>
            <a:ext cx="7239000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主耶穌 主耶穌</a:t>
            </a: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用我口敬拜祢</a:t>
            </a: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哦 我主 當敬拜</a:t>
            </a: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祢向我施展奇妙慈愛</a:t>
            </a: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 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9214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38"/>
            <a:ext cx="9144000" cy="685492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52500" y="1143000"/>
            <a:ext cx="7239000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因祢愛 救贖我</a:t>
            </a: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脫罪惡 入光明</a:t>
            </a: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主耶穌 主耶穌</a:t>
            </a: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用心靈誠實敬拜祢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5201365"/>
      </p:ext>
    </p:extLst>
  </p:cSld>
  <p:clrMapOvr>
    <a:masterClrMapping/>
  </p:clrMapOvr>
</p:sld>
</file>

<file path=ppt/theme/theme1.xml><?xml version="1.0" encoding="utf-8"?>
<a:theme xmlns:a="http://schemas.openxmlformats.org/drawingml/2006/main" name="1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1718</TotalTime>
  <Words>59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宋体</vt:lpstr>
      <vt:lpstr>Arial</vt:lpstr>
      <vt:lpstr>Calibri</vt:lpstr>
      <vt:lpstr>15_Office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Li</dc:creator>
  <cp:lastModifiedBy>xiulong Song</cp:lastModifiedBy>
  <cp:revision>412</cp:revision>
  <dcterms:created xsi:type="dcterms:W3CDTF">2015-03-12T13:35:25Z</dcterms:created>
  <dcterms:modified xsi:type="dcterms:W3CDTF">2017-04-30T04:06:59Z</dcterms:modified>
</cp:coreProperties>
</file>